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256" r:id="rId2"/>
    <p:sldId id="269" r:id="rId3"/>
    <p:sldId id="257" r:id="rId4"/>
    <p:sldId id="268" r:id="rId5"/>
    <p:sldId id="258" r:id="rId6"/>
    <p:sldId id="270" r:id="rId7"/>
    <p:sldId id="259" r:id="rId8"/>
    <p:sldId id="271" r:id="rId9"/>
    <p:sldId id="260" r:id="rId10"/>
    <p:sldId id="262" r:id="rId11"/>
    <p:sldId id="261" r:id="rId12"/>
    <p:sldId id="263" r:id="rId13"/>
    <p:sldId id="264" r:id="rId14"/>
    <p:sldId id="265" r:id="rId15"/>
    <p:sldId id="266" r:id="rId16"/>
    <p:sldId id="267" r:id="rId17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50" autoAdjust="0"/>
  </p:normalViewPr>
  <p:slideViewPr>
    <p:cSldViewPr snapToGrid="0">
      <p:cViewPr>
        <p:scale>
          <a:sx n="50" d="100"/>
          <a:sy n="50" d="100"/>
        </p:scale>
        <p:origin x="1404" y="-32"/>
      </p:cViewPr>
      <p:guideLst>
        <p:guide pos="5"/>
        <p:guide orient="horz"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7240" y="1426310"/>
            <a:ext cx="4213886" cy="4518100"/>
          </a:xfrm>
        </p:spPr>
        <p:txBody>
          <a:bodyPr bIns="0" anchor="b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7240" y="6277699"/>
            <a:ext cx="4213886" cy="1737993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200" b="0" cap="all" baseline="0">
                <a:solidFill>
                  <a:schemeClr val="tx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97239" y="585437"/>
            <a:ext cx="2314719" cy="54969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6028" y="1420396"/>
            <a:ext cx="601504" cy="895250"/>
          </a:xfrm>
        </p:spPr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97240" y="6272964"/>
            <a:ext cx="42138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829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48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88522" y="1420399"/>
            <a:ext cx="827270" cy="828424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2619" y="1420399"/>
            <a:ext cx="3975821" cy="82842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5188521" y="1420399"/>
            <a:ext cx="0" cy="828424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7958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8613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2618" y="3122009"/>
            <a:ext cx="4212752" cy="335635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2619" y="6766571"/>
            <a:ext cx="4212752" cy="1800763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82618" y="6764418"/>
            <a:ext cx="421275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27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2619" y="1430916"/>
            <a:ext cx="4928507" cy="1883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2618" y="3580331"/>
            <a:ext cx="2344403" cy="6111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66887" y="3580332"/>
            <a:ext cx="2344239" cy="6111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457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2618" y="1429626"/>
            <a:ext cx="4928508" cy="1877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2618" y="3590312"/>
            <a:ext cx="2344325" cy="142567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618" y="5020925"/>
            <a:ext cx="2344325" cy="470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66887" y="3596453"/>
            <a:ext cx="2344239" cy="1426199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66887" y="5015985"/>
            <a:ext cx="2344239" cy="46886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70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890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9281" y="1420397"/>
            <a:ext cx="1819463" cy="3994875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9992" y="1420398"/>
            <a:ext cx="2871134" cy="8282357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9282" y="5698653"/>
            <a:ext cx="1820527" cy="3996766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081311" y="5698651"/>
            <a:ext cx="181745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412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747376" y="857194"/>
            <a:ext cx="2633540" cy="9153957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112" y="2008023"/>
            <a:ext cx="2433701" cy="325437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30096" y="1995633"/>
            <a:ext cx="1676249" cy="6873470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2619" y="5592875"/>
            <a:ext cx="2430215" cy="3562208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77498" y="9724191"/>
            <a:ext cx="2439315" cy="569108"/>
          </a:xfrm>
        </p:spPr>
        <p:txBody>
          <a:bodyPr/>
          <a:lstStyle>
            <a:lvl1pPr algn="l">
              <a:defRPr/>
            </a:lvl1pPr>
          </a:lstStyle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78148" y="566474"/>
            <a:ext cx="2438665" cy="57054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080961" y="5588631"/>
            <a:ext cx="24315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62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3583527"/>
            <a:ext cx="6858000" cy="725248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10836006"/>
            <a:ext cx="6858001" cy="1377292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10846448"/>
            <a:ext cx="6858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2619" y="1430259"/>
            <a:ext cx="4928507" cy="18653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2619" y="3583526"/>
            <a:ext cx="4928507" cy="6134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34907" y="587325"/>
            <a:ext cx="1776219" cy="549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3/20/2024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2618" y="585437"/>
            <a:ext cx="3025503" cy="549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5794" y="1420396"/>
            <a:ext cx="596810" cy="89525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15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51435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3DE3-5FF9-2EE9-9375-1983E6967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5843" y="4252721"/>
            <a:ext cx="4806314" cy="1023177"/>
          </a:xfrm>
        </p:spPr>
        <p:txBody>
          <a:bodyPr>
            <a:normAutofit/>
          </a:bodyPr>
          <a:lstStyle/>
          <a:p>
            <a:r>
              <a:rPr lang="en-IN" sz="2475" b="1" i="1" dirty="0">
                <a:solidFill>
                  <a:schemeClr val="accent2">
                    <a:lumMod val="75000"/>
                  </a:schemeClr>
                </a:solidFill>
              </a:rPr>
              <a:t>Sexual   reproduction  in </a:t>
            </a:r>
            <a:br>
              <a:rPr lang="en-IN" sz="2475" b="1" i="1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IN" sz="2475" b="1" i="1" dirty="0">
                <a:solidFill>
                  <a:schemeClr val="accent2">
                    <a:lumMod val="75000"/>
                  </a:schemeClr>
                </a:solidFill>
              </a:rPr>
              <a:t>flowering   plants</a:t>
            </a:r>
          </a:p>
        </p:txBody>
      </p:sp>
    </p:spTree>
    <p:extLst>
      <p:ext uri="{BB962C8B-B14F-4D97-AF65-F5344CB8AC3E}">
        <p14:creationId xmlns:p14="http://schemas.microsoft.com/office/powerpoint/2010/main" val="852796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otebook with writing on it&#10;&#10;Description automatically generated">
            <a:extLst>
              <a:ext uri="{FF2B5EF4-FFF2-40B4-BE49-F238E27FC236}">
                <a16:creationId xmlns:a16="http://schemas.microsoft.com/office/drawing/2014/main" id="{879A1C2B-9EE7-34B1-028A-E9AD4131F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0542"/>
            <a:ext cx="6858000" cy="977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486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 of a plant with text and words&#10;&#10;Description automatically generated">
            <a:extLst>
              <a:ext uri="{FF2B5EF4-FFF2-40B4-BE49-F238E27FC236}">
                <a16:creationId xmlns:a16="http://schemas.microsoft.com/office/drawing/2014/main" id="{4EB525A4-B938-2041-3626-BC4B82E88B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20" y="659674"/>
            <a:ext cx="5400080" cy="883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25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6280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4498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0672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78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6775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276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C1077259-DDB0-9260-4A21-C7FE91A7C5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5764"/>
            <a:ext cx="6858000" cy="993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68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6535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notebook with writing on it&#10;&#10;Description automatically generated">
            <a:extLst>
              <a:ext uri="{FF2B5EF4-FFF2-40B4-BE49-F238E27FC236}">
                <a16:creationId xmlns:a16="http://schemas.microsoft.com/office/drawing/2014/main" id="{24D6EEFF-F7D5-EBC1-F0DF-4BB6083A0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9161"/>
            <a:ext cx="6858000" cy="963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18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flower&#10;&#10;Description automatically generated">
            <a:extLst>
              <a:ext uri="{FF2B5EF4-FFF2-40B4-BE49-F238E27FC236}">
                <a16:creationId xmlns:a16="http://schemas.microsoft.com/office/drawing/2014/main" id="{80DA082F-B74E-85DE-9648-ACAAC71E8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751" y="3297390"/>
            <a:ext cx="5312146" cy="492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97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otebook with writing on it&#10;&#10;Description automatically generated">
            <a:extLst>
              <a:ext uri="{FF2B5EF4-FFF2-40B4-BE49-F238E27FC236}">
                <a16:creationId xmlns:a16="http://schemas.microsoft.com/office/drawing/2014/main" id="{77B2CC5A-6DE3-5BDC-0489-730A87A9F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5668"/>
            <a:ext cx="6858000" cy="95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319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775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otebook with writing on it&#10;&#10;Description automatically generated">
            <a:extLst>
              <a:ext uri="{FF2B5EF4-FFF2-40B4-BE49-F238E27FC236}">
                <a16:creationId xmlns:a16="http://schemas.microsoft.com/office/drawing/2014/main" id="{7047629F-50D3-04C0-0523-B7FE862899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3594"/>
            <a:ext cx="6858000" cy="986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558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35</TotalTime>
  <Words>6</Words>
  <Application>Microsoft Office PowerPoint</Application>
  <PresentationFormat>Widescreen</PresentationFormat>
  <Paragraphs>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Gill Sans MT</vt:lpstr>
      <vt:lpstr>Gallery</vt:lpstr>
      <vt:lpstr>Sexual   reproduction  in  flowering   plants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Sexual   reproduction  in  flowering   plants</dc:title>
  <dc:creator>Nayak, Premprakash</dc:creator>
  <cp:lastModifiedBy>Nayak, Premprakash</cp:lastModifiedBy>
  <cp:revision>4</cp:revision>
  <dcterms:created xsi:type="dcterms:W3CDTF">2024-03-20T06:50:06Z</dcterms:created>
  <dcterms:modified xsi:type="dcterms:W3CDTF">2024-03-20T07:25:07Z</dcterms:modified>
</cp:coreProperties>
</file>

<file path=docProps/thumbnail.jpeg>
</file>